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leway Medium" charset="1" panose="00000000000000000000"/>
      <p:regular r:id="rId14"/>
    </p:embeddedFont>
    <p:embeddedFont>
      <p:font typeface="Raleway Semi-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2557" y="8570714"/>
            <a:ext cx="1454510" cy="1375173"/>
          </a:xfrm>
          <a:custGeom>
            <a:avLst/>
            <a:gdLst/>
            <a:ahLst/>
            <a:cxnLst/>
            <a:rect r="r" b="b" t="t" l="l"/>
            <a:pathLst>
              <a:path h="1375173" w="1454510">
                <a:moveTo>
                  <a:pt x="0" y="0"/>
                </a:moveTo>
                <a:lnTo>
                  <a:pt x="1454509" y="0"/>
                </a:lnTo>
                <a:lnTo>
                  <a:pt x="1454509" y="1375172"/>
                </a:lnTo>
                <a:lnTo>
                  <a:pt x="0" y="1375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200" y="3142433"/>
            <a:ext cx="8380612" cy="34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086"/>
              </a:lnSpc>
            </a:pPr>
            <a:r>
              <a:rPr lang="en-US" b="true" sz="14540" spc="-6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Covid-19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8329" y="7076792"/>
            <a:ext cx="9179504" cy="115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37"/>
              </a:lnSpc>
            </a:pPr>
            <a:r>
              <a:rPr lang="en-US" b="true" sz="4819" spc="-22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Comprehensive Analysis Using Python, Tableau, and Power BI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Gowtham 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04667" y="1049026"/>
            <a:ext cx="710066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99239"/>
            <a:ext cx="8588407" cy="648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8158" indent="-359079" lvl="1">
              <a:lnSpc>
                <a:spcPts val="4656"/>
              </a:lnSpc>
              <a:buFont typeface="Arial"/>
              <a:buChar char="•"/>
            </a:pPr>
            <a:r>
              <a:rPr lang="en-US" b="true" sz="33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 comprehensive analysis of COVID-19 data, focusing on confirmed cases, deaths, and active cases.</a:t>
            </a:r>
          </a:p>
          <a:p>
            <a:pPr algn="l" marL="718158" indent="-359079" lvl="1">
              <a:lnSpc>
                <a:spcPts val="4656"/>
              </a:lnSpc>
              <a:buFont typeface="Arial"/>
              <a:buChar char="•"/>
            </a:pPr>
            <a:r>
              <a:rPr lang="en-US" b="true" sz="33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goal is to provide actionable insights through data cleaning, exploratory analysis, and interactive dashboards.</a:t>
            </a:r>
          </a:p>
          <a:p>
            <a:pPr algn="l" marL="718158" indent="-359079" lvl="1">
              <a:lnSpc>
                <a:spcPts val="4656"/>
              </a:lnSpc>
              <a:buFont typeface="Arial"/>
              <a:buChar char="•"/>
            </a:pPr>
            <a:r>
              <a:rPr lang="en-US" b="true" sz="3326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visualizations are built using Tableau and Power BI to showcase trends and insights interactively.</a:t>
            </a:r>
          </a:p>
          <a:p>
            <a:pPr algn="l">
              <a:lnSpc>
                <a:spcPts val="465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491" y="869896"/>
            <a:ext cx="1135385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Collection and Preprocessing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5423" y="3387151"/>
            <a:ext cx="7997145" cy="551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858" indent="-373429" lvl="1">
              <a:lnSpc>
                <a:spcPts val="4842"/>
              </a:lnSpc>
              <a:buFont typeface="Arial"/>
              <a:buChar char="•"/>
            </a:pPr>
            <a:r>
              <a:rPr lang="en-US" b="true" sz="345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Finding and Handled missing values.</a:t>
            </a:r>
          </a:p>
          <a:p>
            <a:pPr algn="l" marL="746858" indent="-373429" lvl="1">
              <a:lnSpc>
                <a:spcPts val="4842"/>
              </a:lnSpc>
              <a:buFont typeface="Arial"/>
              <a:buChar char="•"/>
            </a:pPr>
            <a:r>
              <a:rPr lang="en-US" b="true" sz="345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Created new fields like active cases (calculated as confirmed cases - deaths - recoveries).</a:t>
            </a:r>
          </a:p>
          <a:p>
            <a:pPr algn="l" marL="746858" indent="-373429" lvl="1">
              <a:lnSpc>
                <a:spcPts val="4842"/>
              </a:lnSpc>
              <a:buFont typeface="Arial"/>
              <a:buChar char="•"/>
            </a:pPr>
            <a:r>
              <a:rPr lang="en-US" b="true" sz="345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Filtered and structured the data for time-series analysis and visualizations.</a:t>
            </a:r>
          </a:p>
          <a:p>
            <a:pPr algn="l">
              <a:lnSpc>
                <a:spcPts val="4842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60071" y="971107"/>
            <a:ext cx="8539764" cy="83447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57016" y="9439883"/>
            <a:ext cx="12065943" cy="60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b="true" sz="345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Tools Used : Python (Pandas, NumPy) for data cleaning.</a:t>
            </a:r>
          </a:p>
        </p:txBody>
      </p:sp>
    </p:spTree>
  </p:cSld>
  <p:clrMapOvr>
    <a:masterClrMapping/>
  </p:clrMapOvr>
  <p:transition spd="slow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0538" y="4415490"/>
            <a:ext cx="16858762" cy="1972981"/>
          </a:xfrm>
          <a:custGeom>
            <a:avLst/>
            <a:gdLst/>
            <a:ahLst/>
            <a:cxnLst/>
            <a:rect r="r" b="b" t="t" l="l"/>
            <a:pathLst>
              <a:path h="1972981" w="16858762">
                <a:moveTo>
                  <a:pt x="0" y="0"/>
                </a:moveTo>
                <a:lnTo>
                  <a:pt x="16858762" y="0"/>
                </a:lnTo>
                <a:lnTo>
                  <a:pt x="16858762" y="1972981"/>
                </a:lnTo>
                <a:lnTo>
                  <a:pt x="0" y="1972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38" t="-220360" r="-68575" b="-5161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0633" y="433421"/>
            <a:ext cx="13555273" cy="2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611"/>
              </a:lnSpc>
            </a:pPr>
            <a:r>
              <a:rPr lang="en-US" b="true" sz="9568" spc="-44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Metrics and Insights from Data Analysis</a:t>
            </a:r>
          </a:p>
        </p:txBody>
      </p:sp>
    </p:spTree>
  </p:cSld>
  <p:clrMapOvr>
    <a:masterClrMapping/>
  </p:clrMapOvr>
  <p:transition spd="slow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81630" y="5694255"/>
            <a:ext cx="4383450" cy="2993313"/>
          </a:xfrm>
          <a:custGeom>
            <a:avLst/>
            <a:gdLst/>
            <a:ahLst/>
            <a:cxnLst/>
            <a:rect r="r" b="b" t="t" l="l"/>
            <a:pathLst>
              <a:path h="2993313" w="4383450">
                <a:moveTo>
                  <a:pt x="0" y="0"/>
                </a:moveTo>
                <a:lnTo>
                  <a:pt x="4383450" y="0"/>
                </a:lnTo>
                <a:lnTo>
                  <a:pt x="4383450" y="2993313"/>
                </a:lnTo>
                <a:lnTo>
                  <a:pt x="0" y="299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71" t="-26846" r="-20652" b="-105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17006" y="5783514"/>
            <a:ext cx="4653988" cy="2904054"/>
          </a:xfrm>
          <a:custGeom>
            <a:avLst/>
            <a:gdLst/>
            <a:ahLst/>
            <a:cxnLst/>
            <a:rect r="r" b="b" t="t" l="l"/>
            <a:pathLst>
              <a:path h="2904054" w="4653988">
                <a:moveTo>
                  <a:pt x="0" y="0"/>
                </a:moveTo>
                <a:lnTo>
                  <a:pt x="4653988" y="0"/>
                </a:lnTo>
                <a:lnTo>
                  <a:pt x="4653988" y="2904054"/>
                </a:lnTo>
                <a:lnTo>
                  <a:pt x="0" y="2904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04" t="-28461" r="0" b="-912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79976" y="1304925"/>
            <a:ext cx="8690036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Line Charts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6817" y="4198830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33645" y="4198830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00474" y="4198830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b="true" sz="12000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5539" y="2487593"/>
            <a:ext cx="15658910" cy="54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b="true" sz="31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Show the time-series progression of confirmed cases, deaths, and recoveries.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286049" y="6033951"/>
            <a:ext cx="4698296" cy="2653617"/>
          </a:xfrm>
          <a:custGeom>
            <a:avLst/>
            <a:gdLst/>
            <a:ahLst/>
            <a:cxnLst/>
            <a:rect r="r" b="b" t="t" l="l"/>
            <a:pathLst>
              <a:path h="2653617" w="4698296">
                <a:moveTo>
                  <a:pt x="0" y="0"/>
                </a:moveTo>
                <a:lnTo>
                  <a:pt x="4698296" y="0"/>
                </a:lnTo>
                <a:lnTo>
                  <a:pt x="4698296" y="2653617"/>
                </a:lnTo>
                <a:lnTo>
                  <a:pt x="0" y="265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875" t="-27209" r="-123" b="-11154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5737" y="586951"/>
            <a:ext cx="693449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Bar Chart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8979" y="2308139"/>
            <a:ext cx="8928177" cy="121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2"/>
              </a:lnSpc>
              <a:spcBef>
                <a:spcPct val="0"/>
              </a:spcBef>
            </a:pPr>
            <a:r>
              <a:rPr lang="en-US" b="true" sz="345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Compare Region based on confirmed cases and deaths.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01007" y="4369739"/>
            <a:ext cx="9404121" cy="5232646"/>
          </a:xfrm>
          <a:custGeom>
            <a:avLst/>
            <a:gdLst/>
            <a:ahLst/>
            <a:cxnLst/>
            <a:rect r="r" b="b" t="t" l="l"/>
            <a:pathLst>
              <a:path h="5232646" w="9404121">
                <a:moveTo>
                  <a:pt x="0" y="0"/>
                </a:moveTo>
                <a:lnTo>
                  <a:pt x="9404121" y="0"/>
                </a:lnTo>
                <a:lnTo>
                  <a:pt x="9404121" y="5232645"/>
                </a:lnTo>
                <a:lnTo>
                  <a:pt x="0" y="5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54" t="-28248" r="0" b="-112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5751" y="1836294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3668" y="933011"/>
            <a:ext cx="7597800" cy="125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68"/>
              </a:lnSpc>
            </a:pPr>
            <a:r>
              <a:rPr lang="en-US" b="true" sz="10076" spc="-463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8662" y="3909620"/>
            <a:ext cx="8192805" cy="302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7"/>
              </a:lnSpc>
              <a:spcBef>
                <a:spcPct val="0"/>
              </a:spcBef>
            </a:pPr>
            <a:r>
              <a:rPr lang="en-US" b="true" sz="4298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Certain countries like Americas and Europe experienced the highest confirmed cases and fatalities.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5475" y="1314608"/>
            <a:ext cx="7657784" cy="7657784"/>
          </a:xfrm>
          <a:prstGeom prst="rect">
            <a:avLst/>
          </a:prstGeom>
        </p:spPr>
      </p:pic>
    </p:spTree>
  </p:cSld>
  <p:clrMapOvr>
    <a:masterClrMapping/>
  </p:clrMapOvr>
  <p:transition spd="slow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gowthamg2704@gmail.com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Gowtham 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DAGR77-bAcQ</dc:identifier>
  <dcterms:modified xsi:type="dcterms:W3CDTF">2011-08-01T06:04:30Z</dcterms:modified>
  <cp:revision>1</cp:revision>
  <dc:title>Green Modern Analysis of Results Presentation</dc:title>
</cp:coreProperties>
</file>